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  <p:sldMasterId id="2147483721" r:id="rId2"/>
  </p:sldMasterIdLst>
  <p:notesMasterIdLst>
    <p:notesMasterId r:id="rId6"/>
  </p:notesMasterIdLst>
  <p:handoutMasterIdLst>
    <p:handoutMasterId r:id="rId7"/>
  </p:handoutMasterIdLst>
  <p:sldIdLst>
    <p:sldId id="442" r:id="rId3"/>
    <p:sldId id="432" r:id="rId4"/>
    <p:sldId id="440" r:id="rId5"/>
  </p:sldIdLst>
  <p:sldSz cx="17345025" cy="9756775"/>
  <p:notesSz cx="6858000" cy="9144000"/>
  <p:defaultTextStyle>
    <a:defPPr>
      <a:defRPr lang="nl-NL"/>
    </a:defPPr>
    <a:lvl1pPr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649288" indent="-192088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1300163" indent="-385763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949450" indent="-577850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2600325" indent="-771525" algn="l" defTabSz="649288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3" userDrawn="1">
          <p15:clr>
            <a:srgbClr val="A4A3A4"/>
          </p15:clr>
        </p15:guide>
        <p15:guide id="2" pos="54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DFF"/>
    <a:srgbClr val="BE2E1A"/>
    <a:srgbClr val="B72922"/>
    <a:srgbClr val="BF2E1B"/>
    <a:srgbClr val="B72E1B"/>
    <a:srgbClr val="B3011B"/>
    <a:srgbClr val="A8011B"/>
    <a:srgbClr val="00332B"/>
    <a:srgbClr val="E8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6" autoAdjust="0"/>
    <p:restoredTop sz="89081" autoAdjust="0"/>
  </p:normalViewPr>
  <p:slideViewPr>
    <p:cSldViewPr snapToGrid="0" snapToObjects="1">
      <p:cViewPr varScale="1">
        <p:scale>
          <a:sx n="81" d="100"/>
          <a:sy n="81" d="100"/>
        </p:scale>
        <p:origin x="1552" y="200"/>
      </p:cViewPr>
      <p:guideLst>
        <p:guide orient="horz" pos="3073"/>
        <p:guide pos="5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2" d="100"/>
          <a:sy n="162" d="100"/>
        </p:scale>
        <p:origin x="654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7A39E9D-B438-D94D-AF2A-93757548558C}" type="datetime1">
              <a:rPr lang="nl-NL" altLang="nl-NL"/>
              <a:pPr/>
              <a:t>03-12-20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8A9EAD0-9E80-4D48-BD70-0B8751B7105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639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AA95554-0BC3-EC48-BCE0-DB850053191D}" type="datetime1">
              <a:rPr lang="nl-NL" altLang="nl-NL"/>
              <a:pPr/>
              <a:t>03-12-20</a:t>
            </a:fld>
            <a:endParaRPr lang="nl-NL" alt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99F9E045-9CC3-1D4F-BC0B-726384831F8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747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163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032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Animatie</a:t>
            </a:r>
            <a:r>
              <a:rPr lang="en-GB" dirty="0"/>
              <a:t> door Ted van </a:t>
            </a:r>
            <a:r>
              <a:rPr lang="en-GB" dirty="0" err="1"/>
              <a:t>Aanholt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68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92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Animatie</a:t>
            </a:r>
            <a:r>
              <a:rPr lang="en-GB" dirty="0"/>
              <a:t> door Ted van </a:t>
            </a:r>
            <a:r>
              <a:rPr lang="en-GB" dirty="0" err="1"/>
              <a:t>Aanholt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32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200513" y="1799999"/>
            <a:ext cx="14886358" cy="7020000"/>
          </a:xfrm>
        </p:spPr>
        <p:txBody>
          <a:bodyPr>
            <a:normAutofit/>
          </a:bodyPr>
          <a:lstStyle>
            <a:lvl1pPr marL="609951" indent="-609951">
              <a:buFont typeface="Arial" charset="0"/>
              <a:buChar char="•"/>
              <a:defRPr/>
            </a:lvl1pPr>
            <a:lvl2pPr marL="1062611" indent="-457463">
              <a:buFont typeface="Arial" charset="0"/>
              <a:buChar char="•"/>
              <a:defRPr/>
            </a:lvl2pPr>
            <a:lvl3pPr marL="1677364" indent="-457463">
              <a:buFont typeface="Helvetica" charset="0"/>
              <a:buChar char="−"/>
              <a:defRPr/>
            </a:lvl3pPr>
            <a:lvl4pPr marL="2206268" indent="-381219">
              <a:buFont typeface="Helvetica" charset="0"/>
              <a:buChar char="−"/>
              <a:defRPr/>
            </a:lvl4pPr>
            <a:lvl5pPr marL="2821021" indent="-381219">
              <a:buFont typeface="Helvetica" charset="0"/>
              <a:buChar char="−"/>
              <a:defRPr/>
            </a:lvl5pPr>
          </a:lstStyle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nl-NL" alt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510068-CF9F-1546-A962-438E155E6626}" type="slidenum">
              <a:rPr lang="nl-NL" altLang="nl-NL"/>
              <a:pPr/>
              <a:t>‹nr.›</a:t>
            </a:fld>
            <a:endParaRPr lang="nl-NL" alt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E1ED08B-741D-9E48-95DA-82644AB503BC}" type="datetime1">
              <a:rPr lang="nl-NL" altLang="nl-NL" smtClean="0"/>
              <a:t>03-12-20</a:t>
            </a:fld>
            <a:endParaRPr lang="nl-NL" altLang="nl-NL"/>
          </a:p>
        </p:txBody>
      </p:sp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722909" y="9147200"/>
            <a:ext cx="2363962" cy="5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echte verbindingslijn 9"/>
          <p:cNvCxnSpPr/>
          <p:nvPr userDrawn="1"/>
        </p:nvCxnSpPr>
        <p:spPr>
          <a:xfrm>
            <a:off x="1200665" y="8980714"/>
            <a:ext cx="14886524" cy="0"/>
          </a:xfrm>
          <a:prstGeom prst="line">
            <a:avLst/>
          </a:prstGeom>
          <a:ln w="19050">
            <a:solidFill>
              <a:srgbClr val="BE2E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128" y="1596769"/>
            <a:ext cx="13008769" cy="3396803"/>
          </a:xfrm>
        </p:spPr>
        <p:txBody>
          <a:bodyPr anchor="b"/>
          <a:lstStyle>
            <a:lvl1pPr algn="ctr">
              <a:defRPr sz="8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8128" y="5124566"/>
            <a:ext cx="13008769" cy="2355628"/>
          </a:xfrm>
        </p:spPr>
        <p:txBody>
          <a:bodyPr/>
          <a:lstStyle>
            <a:lvl1pPr marL="0" indent="0" algn="ctr">
              <a:buNone/>
              <a:defRPr sz="3400"/>
            </a:lvl1pPr>
            <a:lvl2pPr marL="650413" indent="0" algn="ctr">
              <a:buNone/>
              <a:defRPr sz="2800"/>
            </a:lvl2pPr>
            <a:lvl3pPr marL="1300825" indent="0" algn="ctr">
              <a:buNone/>
              <a:defRPr sz="2600"/>
            </a:lvl3pPr>
            <a:lvl4pPr marL="1951238" indent="0" algn="ctr">
              <a:buNone/>
              <a:defRPr sz="2300"/>
            </a:lvl4pPr>
            <a:lvl5pPr marL="2601651" indent="0" algn="ctr">
              <a:buNone/>
              <a:defRPr sz="2300"/>
            </a:lvl5pPr>
            <a:lvl6pPr marL="3252064" indent="0" algn="ctr">
              <a:buNone/>
              <a:defRPr sz="2300"/>
            </a:lvl6pPr>
            <a:lvl7pPr marL="3902476" indent="0" algn="ctr">
              <a:buNone/>
              <a:defRPr sz="2300"/>
            </a:lvl7pPr>
            <a:lvl8pPr marL="4552889" indent="0" algn="ctr">
              <a:buNone/>
              <a:defRPr sz="2300"/>
            </a:lvl8pPr>
            <a:lvl9pPr marL="5203302" indent="0" algn="ctr">
              <a:buNone/>
              <a:defRPr sz="23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8C53-54E5-4C64-92B9-B08613DC738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401-AA06-4D3F-8FCF-0AEB442DFC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92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5397085" y="9172347"/>
            <a:ext cx="836440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04CAB-574E-5F4F-9159-E27A716A9038}" type="slidenum">
              <a:rPr lang="nl-NL" altLang="nl-NL"/>
              <a:pPr/>
              <a:t>‹nr.›</a:t>
            </a:fld>
            <a:endParaRPr lang="nl-NL" alt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352107" y="9172347"/>
            <a:ext cx="3375842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>
          <a:xfrm>
            <a:off x="9844204" y="9172347"/>
            <a:ext cx="1230310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CB0545-8C00-A544-A88F-C33FBC7A7630}" type="datetime1">
              <a:rPr lang="nl-NL" altLang="nl-NL" smtClean="0"/>
              <a:t>03-12-20</a:t>
            </a:fld>
            <a:endParaRPr lang="nl-NL" alt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00665" y="3318319"/>
            <a:ext cx="14886524" cy="508545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nl-NL" dirty="0"/>
          </a:p>
        </p:txBody>
      </p:sp>
      <p:pic>
        <p:nvPicPr>
          <p:cNvPr id="11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23227" y="9147200"/>
            <a:ext cx="2363962" cy="50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Rechte verbindingslijn 11"/>
          <p:cNvCxnSpPr/>
          <p:nvPr userDrawn="1"/>
        </p:nvCxnSpPr>
        <p:spPr>
          <a:xfrm>
            <a:off x="1200665" y="8980714"/>
            <a:ext cx="14886524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inhoud 2"/>
          <p:cNvSpPr>
            <a:spLocks noGrp="1"/>
          </p:cNvSpPr>
          <p:nvPr>
            <p:ph sz="half" idx="13"/>
          </p:nvPr>
        </p:nvSpPr>
        <p:spPr>
          <a:xfrm>
            <a:off x="1200665" y="2157049"/>
            <a:ext cx="14886524" cy="97301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23367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00665" y="720725"/>
            <a:ext cx="14886524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00665" y="1800224"/>
            <a:ext cx="14886524" cy="70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tekststijl van het model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397085" y="9172347"/>
            <a:ext cx="836440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132E2AD1-83D9-DF41-A9AF-2F9595B23F20}" type="slidenum">
              <a:rPr lang="nl-NL" altLang="nl-NL" smtClean="0"/>
              <a:pPr/>
              <a:t>‹nr.›</a:t>
            </a:fld>
            <a:endParaRPr lang="nl-NL" alt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2106" y="9172347"/>
            <a:ext cx="3375842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867533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844204" y="9172347"/>
            <a:ext cx="1230310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Calibri" charset="0"/>
              </a:defRPr>
            </a:lvl1pPr>
          </a:lstStyle>
          <a:p>
            <a:fld id="{B3873A8C-A209-FC40-86BC-D3E9A671FD81}" type="datetime1">
              <a:rPr lang="nl-NL" altLang="nl-NL" smtClean="0"/>
              <a:pPr/>
              <a:t>03-12-20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72913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</p:sldLayoutIdLst>
  <p:transition spd="med">
    <p:fade/>
  </p:transition>
  <p:hf sldNum="0" hdr="0" ftr="0" dt="0"/>
  <p:txStyles>
    <p:titleStyle>
      <a:lvl1pPr algn="l" defTabSz="866215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BE2E1A"/>
          </a:solidFill>
          <a:latin typeface="+mj-lt"/>
          <a:ea typeface="+mj-ea"/>
          <a:cs typeface="+mj-cs"/>
        </a:defRPr>
      </a:lvl1pPr>
      <a:lvl2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2pPr>
      <a:lvl3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3pPr>
      <a:lvl4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4pPr>
      <a:lvl5pPr algn="l" defTabSz="866215" rtl="0" eaLnBrk="1" fontAlgn="base" hangingPunct="1">
        <a:spcBef>
          <a:spcPct val="0"/>
        </a:spcBef>
        <a:spcAft>
          <a:spcPct val="0"/>
        </a:spcAft>
        <a:defRPr sz="4269" b="1">
          <a:solidFill>
            <a:srgbClr val="BE2E1A"/>
          </a:solidFill>
          <a:latin typeface="Calibri" charset="0"/>
        </a:defRPr>
      </a:lvl5pPr>
      <a:lvl6pPr marL="609951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6pPr>
      <a:lvl7pPr marL="1219901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7pPr>
      <a:lvl8pPr marL="1829852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8pPr>
      <a:lvl9pPr marL="2439802" algn="l" defTabSz="866215" rtl="0" eaLnBrk="1" fontAlgn="base" hangingPunct="1">
        <a:spcBef>
          <a:spcPct val="0"/>
        </a:spcBef>
        <a:spcAft>
          <a:spcPct val="0"/>
        </a:spcAft>
        <a:defRPr sz="4002" b="1">
          <a:solidFill>
            <a:srgbClr val="BE2E1A"/>
          </a:solidFill>
          <a:latin typeface="Arial" charset="0"/>
        </a:defRPr>
      </a:lvl9pPr>
    </p:titleStyle>
    <p:bodyStyle>
      <a:lvl1pPr marL="609951" indent="-609951" algn="l" defTabSz="866215" rtl="0" eaLnBrk="1" fontAlgn="base" hangingPunct="1">
        <a:lnSpc>
          <a:spcPct val="100000"/>
        </a:lnSpc>
        <a:spcBef>
          <a:spcPts val="2001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060" indent="-457463" algn="l" defTabSz="866215" rtl="0" eaLnBrk="1" fontAlgn="base" hangingPunct="1">
        <a:lnSpc>
          <a:spcPct val="90000"/>
        </a:lnSpc>
        <a:spcBef>
          <a:spcPts val="2001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677364" indent="-457463" algn="l" defTabSz="866215" rtl="0" eaLnBrk="1" fontAlgn="base" hangingPunct="1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04718" indent="-381219" algn="l" defTabSz="866215" rtl="0" eaLnBrk="1" fontAlgn="base" hangingPunct="1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021" indent="-381219" algn="l" defTabSz="866215" rtl="0" eaLnBrk="1" fontAlgn="base" hangingPunct="1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4771430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6pPr>
      <a:lvl7pPr marL="5638962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7pPr>
      <a:lvl8pPr marL="6506495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8pPr>
      <a:lvl9pPr marL="7374027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6753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2pPr>
      <a:lvl3pPr marL="173506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3pPr>
      <a:lvl4pPr marL="260259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4pPr>
      <a:lvl5pPr marL="347013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5pPr>
      <a:lvl6pPr marL="433766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6pPr>
      <a:lvl7pPr marL="520519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7pPr>
      <a:lvl8pPr marL="607272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8pPr>
      <a:lvl9pPr marL="694026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00665" y="720725"/>
            <a:ext cx="14886524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Titelstijl van model bewerken</a:t>
            </a:r>
          </a:p>
        </p:txBody>
      </p:sp>
      <p:sp>
        <p:nvSpPr>
          <p:cNvPr id="819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00665" y="2157415"/>
            <a:ext cx="14886524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tekststijl van het model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397085" y="9172347"/>
            <a:ext cx="836440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132E2AD1-83D9-DF41-A9AF-2F9595B23F20}" type="slidenum">
              <a:rPr lang="nl-NL" altLang="nl-NL" smtClean="0"/>
              <a:pPr/>
              <a:t>‹nr.›</a:t>
            </a:fld>
            <a:endParaRPr lang="nl-NL" alt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2106" y="9172347"/>
            <a:ext cx="3375842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867533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844204" y="9172347"/>
            <a:ext cx="1230310" cy="5191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bg1"/>
                </a:solidFill>
                <a:latin typeface="Calibri" charset="0"/>
              </a:defRPr>
            </a:lvl1pPr>
          </a:lstStyle>
          <a:p>
            <a:fld id="{FB5CF2AB-20FF-5442-9E53-3C6EDD7FBCEA}" type="datetime1">
              <a:rPr lang="nl-NL" altLang="nl-NL" smtClean="0"/>
              <a:pPr/>
              <a:t>03-12-20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73953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ransition spd="med">
    <p:fade/>
  </p:transition>
  <p:hf sldNum="0" hdr="0" ftr="0" dt="0"/>
  <p:txStyles>
    <p:titleStyle>
      <a:lvl1pPr algn="l" defTabSz="866215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2pPr>
      <a:lvl3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3pPr>
      <a:lvl4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4pPr>
      <a:lvl5pPr algn="ctr" defTabSz="866215" rtl="0" eaLnBrk="0" fontAlgn="base" hangingPunct="0">
        <a:spcBef>
          <a:spcPct val="0"/>
        </a:spcBef>
        <a:spcAft>
          <a:spcPct val="0"/>
        </a:spcAft>
        <a:defRPr sz="6671">
          <a:solidFill>
            <a:schemeClr val="bg1"/>
          </a:solidFill>
          <a:latin typeface="Calibri" charset="0"/>
        </a:defRPr>
      </a:lvl5pPr>
      <a:lvl6pPr marL="609951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6pPr>
      <a:lvl7pPr marL="1219901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7pPr>
      <a:lvl8pPr marL="1829852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8pPr>
      <a:lvl9pPr marL="2439802" algn="l" defTabSz="866215" rtl="0" fontAlgn="base">
        <a:spcBef>
          <a:spcPct val="0"/>
        </a:spcBef>
        <a:spcAft>
          <a:spcPct val="0"/>
        </a:spcAft>
        <a:defRPr sz="6671">
          <a:solidFill>
            <a:schemeClr val="tx1"/>
          </a:solidFill>
          <a:latin typeface="Arial" charset="0"/>
        </a:defRPr>
      </a:lvl9pPr>
    </p:titleStyle>
    <p:bodyStyle>
      <a:lvl1pPr algn="l" defTabSz="866215" rtl="0" eaLnBrk="0" fontAlgn="base" hangingPunct="0">
        <a:spcBef>
          <a:spcPts val="2001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060" indent="-455346" algn="l" defTabSz="866215" rtl="0" eaLnBrk="0" fontAlgn="base" hangingPunct="0">
        <a:lnSpc>
          <a:spcPct val="90000"/>
        </a:lnSpc>
        <a:spcBef>
          <a:spcPts val="2001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675247" indent="-457463" algn="l" defTabSz="866215" rtl="0" eaLnBrk="0" fontAlgn="base" hangingPunct="0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02599" indent="-381219" algn="l" defTabSz="866215" rtl="0" eaLnBrk="0" fontAlgn="base" hangingPunct="0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8904" indent="-381219" algn="l" defTabSz="866215" rtl="0" eaLnBrk="0" fontAlgn="base" hangingPunct="0">
        <a:lnSpc>
          <a:spcPct val="90000"/>
        </a:lnSpc>
        <a:spcBef>
          <a:spcPts val="1334"/>
        </a:spcBef>
        <a:spcAft>
          <a:spcPct val="0"/>
        </a:spcAft>
        <a:buFont typeface="Helvetica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4771430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6pPr>
      <a:lvl7pPr marL="5638962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7pPr>
      <a:lvl8pPr marL="6506495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8pPr>
      <a:lvl9pPr marL="7374027" indent="-433767" algn="l" defTabSz="867533" rtl="0" eaLnBrk="1" latinLnBrk="0" hangingPunct="1">
        <a:spcBef>
          <a:spcPct val="20000"/>
        </a:spcBef>
        <a:buFont typeface="Arial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6753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2pPr>
      <a:lvl3pPr marL="173506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3pPr>
      <a:lvl4pPr marL="260259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4pPr>
      <a:lvl5pPr marL="347013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5pPr>
      <a:lvl6pPr marL="4337663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6pPr>
      <a:lvl7pPr marL="5205195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7pPr>
      <a:lvl8pPr marL="6072728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8pPr>
      <a:lvl9pPr marL="6940260" algn="l" defTabSz="867533" rtl="0" eaLnBrk="1" latinLnBrk="0" hangingPunct="1">
        <a:defRPr sz="3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kru.nl/materialen/licentievoorwaarden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b="0" dirty="0">
                <a:solidFill>
                  <a:schemeClr val="tx1"/>
                </a:solidFill>
                <a:latin typeface="Calibri Light"/>
                <a:cs typeface="Calibri Light"/>
              </a:rPr>
              <a:t>Een gedachte-experiment verifiëren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/>
              <a:t>Activiteit 5 van Gedachte-experimenten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1883" y="77945"/>
            <a:ext cx="3602220" cy="95760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90983" y="8948607"/>
            <a:ext cx="16303120" cy="654572"/>
          </a:xfrm>
          <a:prstGeom prst="rect">
            <a:avLst/>
          </a:prstGeom>
          <a:noFill/>
        </p:spPr>
        <p:txBody>
          <a:bodyPr wrap="square" lIns="130083" tIns="65041" rIns="130083" bIns="65041" rtlCol="0">
            <a:spAutoFit/>
          </a:bodyPr>
          <a:lstStyle/>
          <a:p>
            <a:r>
              <a:rPr lang="nl-NL" sz="1700" dirty="0">
                <a:latin typeface="Calibri" panose="020F0502020204030204" pitchFamily="34" charset="0"/>
                <a:cs typeface="Calibri" panose="020F0502020204030204" pitchFamily="34" charset="0"/>
              </a:rPr>
              <a:t>WKRU. Gebruik van dit materiaal: Creative </a:t>
            </a:r>
            <a:r>
              <a:rPr lang="nl-N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700" dirty="0">
                <a:latin typeface="Calibri" panose="020F0502020204030204" pitchFamily="34" charset="0"/>
                <a:cs typeface="Calibri" panose="020F0502020204030204" pitchFamily="34" charset="0"/>
              </a:rPr>
              <a:t> ‘Naamsvermelding-</a:t>
            </a:r>
            <a:r>
              <a:rPr lang="nl-N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NietCommercieel</a:t>
            </a:r>
            <a:r>
              <a:rPr lang="nl-NL" sz="17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GelijkDelen</a:t>
            </a:r>
            <a:r>
              <a:rPr lang="nl-NL" sz="1700" dirty="0">
                <a:latin typeface="Calibri" panose="020F0502020204030204" pitchFamily="34" charset="0"/>
                <a:cs typeface="Calibri" panose="020F0502020204030204" pitchFamily="34" charset="0"/>
              </a:rPr>
              <a:t>’ (CC BY-NC-SA 4.0). Zie: </a:t>
            </a:r>
            <a:r>
              <a:rPr lang="nl-NL" sz="17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http://www.wkru.nl/materialen/licentievoorwaarden/</a:t>
            </a:r>
            <a:endParaRPr lang="nl-NL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1700" dirty="0">
                <a:latin typeface="Calibri" panose="020F0502020204030204" pitchFamily="34" charset="0"/>
                <a:cs typeface="Calibri" panose="020F0502020204030204" pitchFamily="34" charset="0"/>
              </a:rPr>
              <a:t>Bron animatie: CC BY-NC-SA 4.0 Ted van Aanholt  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45" y="8967507"/>
            <a:ext cx="394658" cy="394666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008602" y="359708"/>
            <a:ext cx="12195721" cy="394082"/>
          </a:xfrm>
          <a:prstGeom prst="rect">
            <a:avLst/>
          </a:prstGeom>
          <a:noFill/>
        </p:spPr>
        <p:txBody>
          <a:bodyPr wrap="square" lIns="130083" tIns="65041" rIns="130083" bIns="65041" rtlCol="0">
            <a:spAutoFit/>
          </a:bodyPr>
          <a:lstStyle/>
          <a:p>
            <a:r>
              <a:rPr lang="nl-NL" sz="1700" dirty="0">
                <a:latin typeface="Calibri" panose="020F0502020204030204" pitchFamily="34" charset="0"/>
                <a:cs typeface="Calibri" panose="020F0502020204030204" pitchFamily="34" charset="0"/>
              </a:rPr>
              <a:t>Bijlage activiteit 5, Gedachte-experimenten, Boek 10 </a:t>
            </a:r>
            <a:r>
              <a:rPr lang="nl-NL" sz="1700" i="1" dirty="0">
                <a:latin typeface="Calibri" panose="020F0502020204030204" pitchFamily="34" charset="0"/>
                <a:cs typeface="Calibri" panose="020F0502020204030204" pitchFamily="34" charset="0"/>
              </a:rPr>
              <a:t>Wetenschappelijke doorbraken de klas in!</a:t>
            </a:r>
          </a:p>
        </p:txBody>
      </p:sp>
    </p:spTree>
    <p:extLst>
      <p:ext uri="{BB962C8B-B14F-4D97-AF65-F5344CB8AC3E}">
        <p14:creationId xmlns:p14="http://schemas.microsoft.com/office/powerpoint/2010/main" val="169352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1E83D214-BAF4-4D2D-9E3A-27A5E56E3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5070"/>
            <a:ext cx="17345025" cy="97718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8675B1-4996-479D-9129-F3576E8FE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-1" y="3494762"/>
            <a:ext cx="6813705" cy="561066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577C60B-3743-4C98-B075-720C8EE95FE1}"/>
              </a:ext>
            </a:extLst>
          </p:cNvPr>
          <p:cNvSpPr/>
          <p:nvPr/>
        </p:nvSpPr>
        <p:spPr>
          <a:xfrm>
            <a:off x="8413292" y="3494762"/>
            <a:ext cx="518438" cy="518438"/>
          </a:xfrm>
          <a:prstGeom prst="ellipse">
            <a:avLst/>
          </a:prstGeom>
          <a:solidFill>
            <a:schemeClr val="dk1">
              <a:tint val="100000"/>
              <a:shade val="100000"/>
              <a:satMod val="130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190903-3E76-4A2F-B906-F028A2AF4FE8}"/>
              </a:ext>
            </a:extLst>
          </p:cNvPr>
          <p:cNvGrpSpPr/>
          <p:nvPr/>
        </p:nvGrpSpPr>
        <p:grpSpPr>
          <a:xfrm>
            <a:off x="1199297" y="8981490"/>
            <a:ext cx="14889249" cy="665608"/>
            <a:chOff x="1199297" y="8981490"/>
            <a:chExt cx="14889249" cy="66560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364F5BF-3DD3-4FF3-8313-1DCA23DE1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4311" y="9146083"/>
              <a:ext cx="2364235" cy="50101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25F9114-069E-4E0C-8BB8-C626C0026FC4}"/>
                </a:ext>
              </a:extLst>
            </p:cNvPr>
            <p:cNvCxnSpPr>
              <a:cxnSpLocks/>
            </p:cNvCxnSpPr>
            <p:nvPr/>
          </p:nvCxnSpPr>
          <p:spPr>
            <a:xfrm>
              <a:off x="1199297" y="8981490"/>
              <a:ext cx="14889249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87151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14 -0.01822 L -2.22771E-6 -3.1695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57" y="9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771E-6 -3.16954E-6 L 0.64855 -0.01139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7" y="-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3945 -0.00456 L 0.29736 0.38643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1" y="19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855 -0.01139 L 1.0205 -0.009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8" y="11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36 0.38643 L 0.66712 0.3846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88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1E83D214-BAF4-4D2D-9E3A-27A5E56E3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5070"/>
            <a:ext cx="17345025" cy="97718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8675B1-4996-479D-9129-F3576E8FE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-1" y="3494762"/>
            <a:ext cx="6813705" cy="561066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577C60B-3743-4C98-B075-720C8EE95FE1}"/>
              </a:ext>
            </a:extLst>
          </p:cNvPr>
          <p:cNvSpPr/>
          <p:nvPr/>
        </p:nvSpPr>
        <p:spPr>
          <a:xfrm>
            <a:off x="8413292" y="3494762"/>
            <a:ext cx="518438" cy="518438"/>
          </a:xfrm>
          <a:prstGeom prst="ellipse">
            <a:avLst/>
          </a:prstGeom>
          <a:solidFill>
            <a:schemeClr val="dk1">
              <a:tint val="100000"/>
              <a:shade val="100000"/>
              <a:satMod val="130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4971B1-C534-4EE6-AC5A-4966C3CE5857}"/>
              </a:ext>
            </a:extLst>
          </p:cNvPr>
          <p:cNvGrpSpPr/>
          <p:nvPr/>
        </p:nvGrpSpPr>
        <p:grpSpPr>
          <a:xfrm>
            <a:off x="1199297" y="8981490"/>
            <a:ext cx="14889249" cy="665608"/>
            <a:chOff x="1199297" y="8981490"/>
            <a:chExt cx="14889249" cy="66560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E53DF70-EB21-49D9-B5DD-B4F0D633A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4311" y="9146083"/>
              <a:ext cx="2364235" cy="50101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4E50E53-2607-4213-91D3-0DF5E6D54BF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297" y="8981490"/>
              <a:ext cx="14889249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40504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14 -0.01822 L 8.21893E-7 -3.1695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8" y="9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771E-6 -3.16954E-6 L 0.64855 -0.01139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7" y="-5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3945 -0.00456 L -0.0356 0.48113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24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855 -0.01139 L 1.0205 -0.009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8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1_Basis N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lgemeen RU NL" id="{99A5C313-9D67-1643-B24E-1978A61CD421}" vid="{A13C1D3C-D78B-AE4C-9E12-447AFC7E837A}"/>
    </a:ext>
  </a:extLst>
</a:theme>
</file>

<file path=ppt/theme/theme2.xml><?xml version="1.0" encoding="utf-8"?>
<a:theme xmlns:a="http://schemas.openxmlformats.org/drawingml/2006/main" name="Titel N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lgemeen RU NL" id="{99A5C313-9D67-1643-B24E-1978A61CD421}" vid="{54F83BDA-B972-044B-ACAC-62101CEDD405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71</Words>
  <Application>Microsoft Macintosh PowerPoint</Application>
  <PresentationFormat>Aangepast</PresentationFormat>
  <Paragraphs>7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1_Basis NL</vt:lpstr>
      <vt:lpstr>Titel NL</vt:lpstr>
      <vt:lpstr>Een gedachte-experiment verifiëren</vt:lpstr>
      <vt:lpstr>PowerPoint-presentatie</vt:lpstr>
      <vt:lpstr>PowerPoint-presentatie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Kramer, I.J. (Ilja)</dc:creator>
  <cp:lastModifiedBy>Merel van 't Leven</cp:lastModifiedBy>
  <cp:revision>67</cp:revision>
  <cp:lastPrinted>2017-01-24T09:58:55Z</cp:lastPrinted>
  <dcterms:created xsi:type="dcterms:W3CDTF">2017-03-20T07:59:42Z</dcterms:created>
  <dcterms:modified xsi:type="dcterms:W3CDTF">2020-12-03T15:50:40Z</dcterms:modified>
</cp:coreProperties>
</file>